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316EF8F-3512-446B-8B3B-B43107D97BDB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26E2-386C-4063-89DD-36A73CD3D00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EF8F-3512-446B-8B3B-B43107D97BDB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26E2-386C-4063-89DD-36A73CD3D00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EF8F-3512-446B-8B3B-B43107D97BDB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26E2-386C-4063-89DD-36A73CD3D00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EF8F-3512-446B-8B3B-B43107D97BDB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26E2-386C-4063-89DD-36A73CD3D00D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EF8F-3512-446B-8B3B-B43107D97BDB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26E2-386C-4063-89DD-36A73CD3D00D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EF8F-3512-446B-8B3B-B43107D97BDB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26E2-386C-4063-89DD-36A73CD3D00D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EF8F-3512-446B-8B3B-B43107D97BDB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26E2-386C-4063-89DD-36A73CD3D00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EF8F-3512-446B-8B3B-B43107D97BDB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26E2-386C-4063-89DD-36A73CD3D00D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EF8F-3512-446B-8B3B-B43107D97BDB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26E2-386C-4063-89DD-36A73CD3D00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EF8F-3512-446B-8B3B-B43107D97BDB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26E2-386C-4063-89DD-36A73CD3D00D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EF8F-3512-446B-8B3B-B43107D97BDB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226E2-386C-4063-89DD-36A73CD3D00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316EF8F-3512-446B-8B3B-B43107D97BDB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20226E2-386C-4063-89DD-36A73CD3D00D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319743">
            <a:off x="703537" y="1415725"/>
            <a:ext cx="7772400" cy="595990"/>
          </a:xfrm>
          <a:scene3d>
            <a:camera prst="isometricOffAxis1Right"/>
            <a:lightRig rig="threePt" dir="t"/>
          </a:scene3d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it-IT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Book" pitchFamily="34" charset="0"/>
                <a:ea typeface="+mn-ea"/>
                <a:cs typeface="+mn-cs"/>
              </a:rPr>
              <a:t>Natale in musica </a:t>
            </a:r>
            <a:r>
              <a:rPr lang="it-IT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it-IT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</a:br>
            <a:r>
              <a:rPr lang="it-IT" sz="27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ic</a:t>
            </a:r>
            <a:r>
              <a:rPr lang="it-IT" sz="27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it-IT" sz="27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carolei-dipignano</a:t>
            </a:r>
            <a:endParaRPr lang="it-IT" sz="2700" b="1" dirty="0">
              <a:latin typeface="Franklin Gothic Book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1757809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PER COGLIERE IL VERO VALORE DELLA GIOIA DEL NATALE BISOGNA </a:t>
            </a:r>
            <a:endParaRPr lang="it-IT" i="1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AVERE QUALCUNO CON CUI CONDIVIDERLA </a:t>
            </a:r>
            <a:endParaRPr lang="it-IT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355975" y="3717032"/>
            <a:ext cx="4320481" cy="1611471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pPr algn="ctr"/>
            <a:r>
              <a:rPr lang="it-IT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Gli alunni della scuola dell’infanzia del plesso di </a:t>
            </a:r>
            <a:r>
              <a:rPr lang="it-IT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Vadue</a:t>
            </a:r>
            <a:endParaRPr lang="it-IT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pPr algn="ctr"/>
            <a:r>
              <a:rPr lang="it-IT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 con la scuola primaria classi 4° e 5° C vi aspettano giorno 19 Dicembre 2019 alle ore 10:00</a:t>
            </a:r>
            <a:endParaRPr lang="it-IT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68" y="3863505"/>
            <a:ext cx="3561007" cy="187795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68" y="2010785"/>
            <a:ext cx="1368152" cy="1684302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704" y="2010785"/>
            <a:ext cx="2664296" cy="1307644"/>
          </a:xfrm>
          <a:prstGeom prst="rect">
            <a:avLst/>
          </a:prstGeom>
          <a:scene3d>
            <a:camera prst="isometricOffAxis1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2200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moda">
  <a:themeElements>
    <a:clrScheme name="Personalizzato 16">
      <a:dk1>
        <a:srgbClr val="0578A2"/>
      </a:dk1>
      <a:lt1>
        <a:srgbClr val="FF0000"/>
      </a:lt1>
      <a:dk2>
        <a:srgbClr val="0578A2"/>
      </a:dk2>
      <a:lt2>
        <a:srgbClr val="CDD7D9"/>
      </a:lt2>
      <a:accent1>
        <a:srgbClr val="FF0000"/>
      </a:accent1>
      <a:accent2>
        <a:srgbClr val="FF0000"/>
      </a:accent2>
      <a:accent3>
        <a:srgbClr val="FF0000"/>
      </a:accent3>
      <a:accent4>
        <a:srgbClr val="7C984A"/>
      </a:accent4>
      <a:accent5>
        <a:srgbClr val="C2AD8D"/>
      </a:accent5>
      <a:accent6>
        <a:srgbClr val="506E94"/>
      </a:accent6>
      <a:hlink>
        <a:srgbClr val="FF0000"/>
      </a:hlink>
      <a:folHlink>
        <a:srgbClr val="969696"/>
      </a:folHlink>
    </a:clrScheme>
    <a:fontScheme name="Cravatta ner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mo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49</TotalTime>
  <Words>48</Words>
  <Application>Microsoft Office PowerPoint</Application>
  <PresentationFormat>Presentazione su schermo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Alta moda</vt:lpstr>
      <vt:lpstr>Natale in musica  ic carolei-dipignano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Natale in musica</dc:title>
  <dc:creator>HP</dc:creator>
  <cp:lastModifiedBy>HP</cp:lastModifiedBy>
  <cp:revision>8</cp:revision>
  <dcterms:created xsi:type="dcterms:W3CDTF">2019-12-13T14:01:11Z</dcterms:created>
  <dcterms:modified xsi:type="dcterms:W3CDTF">2019-12-13T14:50:15Z</dcterms:modified>
</cp:coreProperties>
</file>